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6" r:id="rId4"/>
    <p:sldId id="260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20" d="100"/>
          <a:sy n="120" d="100"/>
        </p:scale>
        <p:origin x="12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FE8A8BE-3949-D783-616F-EB1446DC44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9F909C00-A38B-31FF-E0D7-E76CCF4227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24AEB34-999B-CC47-DB6B-C75F11E77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8F00DE4-EF05-E37A-1FAD-53C16BD94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B81942B-A3C2-C6C3-7FFD-96C2FAED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30427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72F2B74-A9DB-D1DE-F17C-DD53B8CF4D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D5AE48B-0144-05D7-D8BA-55BE7D3519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B23453-F237-2CC5-D22E-4DA505F092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3068888-5DA6-26C3-FEB0-37D87B25E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22380D7-C577-2FB0-EC6E-82453B0D6C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6422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D8FB4232-9E08-D8E9-37E2-6D51A46F0D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D3DD223-EB91-4447-E84D-BA6508CDF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767377F-B5A2-D270-5E85-8357EDE165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2FD1DFE-9BE8-815D-A16E-DBE02CC92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8AC50EB-5CC8-EB53-1AA6-078BD12A5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47591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D3207D39-D368-E4E2-5D16-5169BC945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33698DC-7E6A-747F-3836-FB65F2BB19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ED6D843-1124-B4C6-A551-4C3496594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BB645CF-315B-49A4-4DE5-A8CE31C8B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1D2E044C-D388-D872-1232-24A4ACD535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661728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7A82622-55D4-AE42-2843-1D1F0ED7B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9F19D977-BB8D-B24D-B6CA-45A50BC21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3CC97A5-587C-8A12-5D17-300BF99713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036F509-A21A-B103-8E35-FFB94B9D67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2B9CA83-F11F-53D0-65F3-C2A057939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7614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58DC77A-E712-C2A9-CB2A-6031BB17B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423B203-BB2D-A263-33A0-A81BAC347B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E9B56882-1C0D-E256-181C-8EA86F76C8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A1717B0-0E22-D1AB-5801-554997A34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C36C295-3EC6-4D91-8161-892E3759D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BF19AB1A-5BD7-981D-EB1C-F513F98981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0475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A2C1315-6F7F-74D5-20D9-5153CE1EDD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8ACF1EA-BEA9-9E44-FBCE-8518F2E57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FCE0DF97-59FA-23BD-2F23-846DA79546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50054CBF-9DDB-2614-F04A-30483B7F7EA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ADD95F7-020D-A80F-CB5A-47FFD9C308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7EB1DFB2-8ABF-AE83-EF13-2A48A70EC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0CA4764-2781-DB5A-FC51-CB9383560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D32714D-855D-92B6-2466-448E9CE1C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993712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4ADD5B7-ECE8-840D-0522-A36049E46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99721B5C-95B8-B007-76FD-EA0173E9B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3369213-3847-0814-810D-0CE27A4566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8B51B104-46B3-9D6C-3023-E0EF6BBB9E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257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38866533-A9D1-1AF3-BB64-EEFB0096C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9FE8C06A-F9F0-0EF9-D97F-F38D00293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D239FA8B-F852-34F1-ED81-3D52CB850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83960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E02CE31-1E15-EFA4-4379-B52860ED6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CC0C7A2-543C-AEA2-9979-DAB59E494E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9470D90-4D59-0D2C-6B79-6FFE815895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3CA324BC-65CF-5C77-3EF2-A5DBD3D96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C9DE1F63-4BC8-F1BD-6D3A-BEFDD2744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E27A8654-289B-06A5-D702-67B184585E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73259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BB3140B-E79F-E9BD-1625-C6CF59BF64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8E020BD4-0494-AD40-FABC-6C95A23D9A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53F5F4F-07E7-FAC3-957A-3FEC61B70F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2D283642-EC8A-7739-A247-453459F02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D9A57AC2-17C5-A425-6242-2B6A03144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F9B1ABB-7148-A3B7-E5E4-13F025F54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129656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AD10B7E9-9489-6233-A47A-4CEEF48BE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7B7F43B9-B80D-B0F2-2695-5F125298E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545AFF3-2530-7B60-957F-512A091760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957035-DB1A-40D7-AD79-7DE04B26B174}" type="datetimeFigureOut">
              <a:rPr kumimoji="1" lang="ja-JP" altLang="en-US" smtClean="0"/>
              <a:t>2022/7/11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993FAD4-94D8-785F-A3F7-155B21F7C7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684392CA-B664-3C55-1DAB-A77A2B5BDC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85073-0910-464B-8C2F-910FC69D4A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954370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BD2D9A89-CF62-71DB-0866-291881787006}"/>
              </a:ext>
            </a:extLst>
          </p:cNvPr>
          <p:cNvSpPr/>
          <p:nvPr/>
        </p:nvSpPr>
        <p:spPr>
          <a:xfrm>
            <a:off x="5882225" y="3418268"/>
            <a:ext cx="4174520" cy="251148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四角形: 角を丸くする 4">
            <a:extLst>
              <a:ext uri="{FF2B5EF4-FFF2-40B4-BE49-F238E27FC236}">
                <a16:creationId xmlns:a16="http://schemas.microsoft.com/office/drawing/2014/main" id="{71DB95D9-64F5-BF5D-A521-7C3B7E8E51C9}"/>
              </a:ext>
            </a:extLst>
          </p:cNvPr>
          <p:cNvSpPr/>
          <p:nvPr/>
        </p:nvSpPr>
        <p:spPr>
          <a:xfrm>
            <a:off x="1866900" y="2072640"/>
            <a:ext cx="2270760" cy="4503420"/>
          </a:xfrm>
          <a:prstGeom prst="roundRect">
            <a:avLst>
              <a:gd name="adj" fmla="val 5697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80B07610-F38C-5FA6-F2DB-F1DF448EDC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5674" y="2181853"/>
            <a:ext cx="2017971" cy="4260160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85F5820F-1ECD-C7F1-3EE3-7CA2DB63AE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765" y="3531012"/>
            <a:ext cx="3895725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BC6D2549-F454-96D1-3F2F-C5A480B486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2035" y="415987"/>
            <a:ext cx="5005250" cy="1499746"/>
          </a:xfrm>
          <a:prstGeom prst="rect">
            <a:avLst/>
          </a:prstGeom>
        </p:spPr>
      </p:pic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E36037AB-786E-0B7D-97AA-BB85E221CC0B}"/>
              </a:ext>
            </a:extLst>
          </p:cNvPr>
          <p:cNvSpPr txBox="1"/>
          <p:nvPr/>
        </p:nvSpPr>
        <p:spPr>
          <a:xfrm>
            <a:off x="5740842" y="842694"/>
            <a:ext cx="35702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/>
              <a:t>音楽ストリーミングサービス</a:t>
            </a:r>
            <a:endParaRPr kumimoji="1" lang="en-US" altLang="ja-JP" b="1" dirty="0"/>
          </a:p>
          <a:p>
            <a:r>
              <a:rPr kumimoji="1" lang="ja-JP" altLang="en-US" b="1" dirty="0"/>
              <a:t>　無料でも利用可（</a:t>
            </a:r>
            <a:r>
              <a:rPr kumimoji="1" lang="en-US" altLang="ja-JP" b="1" dirty="0"/>
              <a:t>CM</a:t>
            </a:r>
            <a:r>
              <a:rPr kumimoji="1" lang="ja-JP" altLang="en-US" b="1" dirty="0"/>
              <a:t>が入る）</a:t>
            </a:r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6C8F8AFC-006E-4812-A7AF-2903B3CBFDBD}"/>
              </a:ext>
            </a:extLst>
          </p:cNvPr>
          <p:cNvSpPr txBox="1"/>
          <p:nvPr/>
        </p:nvSpPr>
        <p:spPr>
          <a:xfrm>
            <a:off x="4256434" y="601530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スマホでも</a:t>
            </a:r>
            <a:endParaRPr kumimoji="1" lang="ja-JP" altLang="en-US" dirty="0"/>
          </a:p>
        </p:txBody>
      </p:sp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A5081663-B248-1CEB-B92A-02D9E530DBC9}"/>
              </a:ext>
            </a:extLst>
          </p:cNvPr>
          <p:cNvSpPr txBox="1"/>
          <p:nvPr/>
        </p:nvSpPr>
        <p:spPr>
          <a:xfrm>
            <a:off x="6184374" y="6015306"/>
            <a:ext cx="1983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Android</a:t>
            </a:r>
            <a:r>
              <a:rPr lang="ja-JP" altLang="en-US" dirty="0"/>
              <a:t>ナビでも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27431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56C6F28B-CF2D-DFA4-DC1A-F69325FFC74B}"/>
              </a:ext>
            </a:extLst>
          </p:cNvPr>
          <p:cNvSpPr txBox="1"/>
          <p:nvPr/>
        </p:nvSpPr>
        <p:spPr>
          <a:xfrm>
            <a:off x="819814" y="414606"/>
            <a:ext cx="42707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/>
              <a:t>それだけでなく</a:t>
            </a:r>
            <a:r>
              <a:rPr lang="en-US" altLang="ja-JP" b="1" dirty="0"/>
              <a:t>API</a:t>
            </a:r>
            <a:r>
              <a:rPr lang="ja-JP" altLang="en-US" b="1" dirty="0"/>
              <a:t>を叩くことができる</a:t>
            </a:r>
            <a:endParaRPr lang="en-US" altLang="ja-JP" b="1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09D5E957-DCD1-A3B6-8B1D-AF55B8E64A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8857" y="1258592"/>
            <a:ext cx="7821846" cy="5346655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EDBAFC72-D3BB-84F0-7E03-175D08E9096F}"/>
              </a:ext>
            </a:extLst>
          </p:cNvPr>
          <p:cNvSpPr txBox="1"/>
          <p:nvPr/>
        </p:nvSpPr>
        <p:spPr>
          <a:xfrm>
            <a:off x="2394172" y="740940"/>
            <a:ext cx="44839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API…Application Programming Interface</a:t>
            </a:r>
          </a:p>
        </p:txBody>
      </p:sp>
    </p:spTree>
    <p:extLst>
      <p:ext uri="{BB962C8B-B14F-4D97-AF65-F5344CB8AC3E}">
        <p14:creationId xmlns:p14="http://schemas.microsoft.com/office/powerpoint/2010/main" val="3873404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0066E289-F041-CB04-B045-347EB1F8214A}"/>
              </a:ext>
            </a:extLst>
          </p:cNvPr>
          <p:cNvSpPr txBox="1"/>
          <p:nvPr/>
        </p:nvSpPr>
        <p:spPr>
          <a:xfrm>
            <a:off x="1224501" y="547705"/>
            <a:ext cx="9615133" cy="61863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{'album': {'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album_type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'album',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'artists': [{'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external_urls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{'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spotify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'https://open.spotify.com/artist/64tJ2EAv1R6UaZqc4iOCyj'},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'https://api.spotify.com/v1/artists/64tJ2EAv1R6UaZqc4iOCyj',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 'id': '64tJ2EAv1R6UaZqc4iOCyj',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 'name': 'YOASOBI',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 'type': 'artist',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uri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'spotify:artist:64tJ2EAv1R6UaZqc4iOCyj'}],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'images': [{'height': 640,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url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'https://i.scdn.co/image/ab67616d0000b273684d81c9356531f2a456b1c1',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         'width': 640}],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'name': 'THE BOOK',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release_date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'2021-01-06',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total_tracks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9,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'type': 'album',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uri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'spotify:album:1xhO0GSoezdPJcSuNe1ySv'},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'artists': [{'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external_urls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{'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spotify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'https://open.spotify.com/artist/64tJ2EAv1R6UaZqc4iOCyj'},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'https://api.spotify.com/v1/artists/64tJ2EAv1R6UaZqc4iOCyj',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'id': '64tJ2EAv1R6UaZqc4iOCyj',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'name': 'YOASOBI',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'type': 'artist',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uri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'spotify:artist:64tJ2EAv1R6UaZqc4iOCyj'}],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disc_number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1,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duration_ms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258838,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external_ids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{'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isrc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'JPP301900716'},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external_urls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{'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spotify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'https://open.spotify.com/track/6MCjmGYlw6mQVWRFVgBRvB'},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href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'https://api.spotify.com/v1/tracks/6MCjmGYlw6mQVWRFVgBRvB',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'id': '6MCjmGYlw6mQVWRFVgBRvB',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is_local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False,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is_playable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True,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'name': '</a:t>
            </a:r>
            <a:r>
              <a:rPr lang="ja-JP" altLang="en-US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夜に駆ける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',</a:t>
            </a:r>
            <a:endParaRPr lang="ja-JP" altLang="en-US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ja-JP" altLang="en-US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'popularity': 75,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</a:t>
            </a:r>
            <a:r>
              <a:rPr lang="en-US" altLang="ja-JP" sz="12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track_number</a:t>
            </a: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': 8,</a:t>
            </a:r>
            <a:endParaRPr lang="en-US" altLang="ja-JP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ja-JP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'type': 'track'}</a:t>
            </a:r>
            <a:endParaRPr lang="en-US" altLang="ja-JP" sz="1200" b="0" dirty="0">
              <a:effectLst/>
            </a:endParaRP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4AE26D5F-0533-1C10-9215-F2DEDF0BB171}"/>
              </a:ext>
            </a:extLst>
          </p:cNvPr>
          <p:cNvSpPr txBox="1"/>
          <p:nvPr/>
        </p:nvSpPr>
        <p:spPr>
          <a:xfrm>
            <a:off x="437322" y="178373"/>
            <a:ext cx="5424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b="1" dirty="0"/>
              <a:t>API</a:t>
            </a:r>
            <a:r>
              <a:rPr kumimoji="1" lang="ja-JP" altLang="en-US" b="1" dirty="0"/>
              <a:t>を叩いて楽曲のデータを入手する</a:t>
            </a:r>
            <a:r>
              <a:rPr lang="ja-JP" altLang="en-US" b="1" dirty="0"/>
              <a:t>ことができる</a:t>
            </a:r>
            <a:endParaRPr kumimoji="1" lang="ja-JP" altLang="en-US" b="1" dirty="0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087369DF-2EB3-9B16-F153-22DC08020CD1}"/>
              </a:ext>
            </a:extLst>
          </p:cNvPr>
          <p:cNvSpPr txBox="1"/>
          <p:nvPr/>
        </p:nvSpPr>
        <p:spPr>
          <a:xfrm>
            <a:off x="8971967" y="258583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rgbClr val="FF0000"/>
                </a:solidFill>
              </a:rPr>
              <a:t>アルバムの画像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52F9E15F-350E-156C-A233-85B9FA8C2924}"/>
              </a:ext>
            </a:extLst>
          </p:cNvPr>
          <p:cNvSpPr txBox="1"/>
          <p:nvPr/>
        </p:nvSpPr>
        <p:spPr>
          <a:xfrm>
            <a:off x="3248585" y="580789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rgbClr val="FF0000"/>
                </a:solidFill>
              </a:rPr>
              <a:t>曲名</a:t>
            </a: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AB729221-AF3D-FB72-DE1E-BCA69B8D0D11}"/>
              </a:ext>
            </a:extLst>
          </p:cNvPr>
          <p:cNvSpPr txBox="1"/>
          <p:nvPr/>
        </p:nvSpPr>
        <p:spPr>
          <a:xfrm>
            <a:off x="437322" y="2317274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rgbClr val="FF0000"/>
                </a:solidFill>
              </a:rPr>
              <a:t>収録アルバム名</a:t>
            </a: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36E24377-D666-0BED-BE03-CC1E31EDCA65}"/>
              </a:ext>
            </a:extLst>
          </p:cNvPr>
          <p:cNvSpPr txBox="1"/>
          <p:nvPr/>
        </p:nvSpPr>
        <p:spPr>
          <a:xfrm>
            <a:off x="771277" y="380206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b="1" dirty="0">
                <a:solidFill>
                  <a:srgbClr val="FF0000"/>
                </a:solidFill>
              </a:rPr>
              <a:t>アーチスト名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472EA5E-8F20-CE58-E1EE-4A7DB197A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5089" y="2955165"/>
            <a:ext cx="2661037" cy="2661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15342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potify">
            <a:hlinkClick r:id="" action="ppaction://media"/>
            <a:extLst>
              <a:ext uri="{FF2B5EF4-FFF2-40B4-BE49-F238E27FC236}">
                <a16:creationId xmlns:a16="http://schemas.microsoft.com/office/drawing/2014/main" id="{BF313CCA-BE10-657A-B8F8-BADA5C6CE7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48200" y="194782"/>
            <a:ext cx="6979920" cy="6062175"/>
          </a:xfrm>
          <a:prstGeom prst="rect">
            <a:avLst/>
          </a:prstGeom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FC4A999F-2DAB-BB15-AC83-236CA80F6B2C}"/>
              </a:ext>
            </a:extLst>
          </p:cNvPr>
          <p:cNvSpPr txBox="1"/>
          <p:nvPr/>
        </p:nvSpPr>
        <p:spPr>
          <a:xfrm>
            <a:off x="413468" y="909893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b="1" dirty="0"/>
              <a:t>こんなアプリを作った</a:t>
            </a:r>
            <a:endParaRPr kumimoji="1" lang="ja-JP" altLang="en-US" b="1" dirty="0"/>
          </a:p>
        </p:txBody>
      </p:sp>
      <p:sp>
        <p:nvSpPr>
          <p:cNvPr id="4" name="四角形: 角を丸くする 3">
            <a:extLst>
              <a:ext uri="{FF2B5EF4-FFF2-40B4-BE49-F238E27FC236}">
                <a16:creationId xmlns:a16="http://schemas.microsoft.com/office/drawing/2014/main" id="{1CB5FFDD-5CF7-37F5-3230-24099E7019C1}"/>
              </a:ext>
            </a:extLst>
          </p:cNvPr>
          <p:cNvSpPr/>
          <p:nvPr/>
        </p:nvSpPr>
        <p:spPr>
          <a:xfrm>
            <a:off x="6303524" y="1653872"/>
            <a:ext cx="2164615" cy="254442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D994AA1-AD57-A122-670B-30C4AF0371F8}"/>
              </a:ext>
            </a:extLst>
          </p:cNvPr>
          <p:cNvSpPr txBox="1"/>
          <p:nvPr/>
        </p:nvSpPr>
        <p:spPr>
          <a:xfrm>
            <a:off x="628153" y="2690336"/>
            <a:ext cx="323678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sz="1400" dirty="0"/>
              <a:t>各曲のダンス度・アコースティック度</a:t>
            </a:r>
            <a:endParaRPr lang="en-US" altLang="ja-JP" sz="1400" dirty="0"/>
          </a:p>
          <a:p>
            <a:r>
              <a:rPr kumimoji="1" lang="ja-JP" altLang="en-US" sz="1400" dirty="0"/>
              <a:t>なども数値化されているので</a:t>
            </a:r>
            <a:endParaRPr kumimoji="1" lang="en-US" altLang="ja-JP" sz="1400" dirty="0"/>
          </a:p>
          <a:p>
            <a:r>
              <a:rPr lang="ja-JP" altLang="en-US" sz="1400" dirty="0"/>
              <a:t>分析してみると面白いかも</a:t>
            </a:r>
            <a:endParaRPr kumimoji="1" lang="ja-JP" altLang="en-US" sz="1400" dirty="0"/>
          </a:p>
        </p:txBody>
      </p:sp>
      <p:cxnSp>
        <p:nvCxnSpPr>
          <p:cNvPr id="7" name="直線矢印コネクタ 6">
            <a:extLst>
              <a:ext uri="{FF2B5EF4-FFF2-40B4-BE49-F238E27FC236}">
                <a16:creationId xmlns:a16="http://schemas.microsoft.com/office/drawing/2014/main" id="{00A0869C-5A42-4FEF-15F5-1DB31F483AA8}"/>
              </a:ext>
            </a:extLst>
          </p:cNvPr>
          <p:cNvCxnSpPr>
            <a:cxnSpLocks/>
          </p:cNvCxnSpPr>
          <p:nvPr/>
        </p:nvCxnSpPr>
        <p:spPr>
          <a:xfrm flipV="1">
            <a:off x="3864937" y="1908314"/>
            <a:ext cx="2352983" cy="108932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59D54664-71C9-095E-2ABB-966E1D436DB9}"/>
              </a:ext>
            </a:extLst>
          </p:cNvPr>
          <p:cNvSpPr txBox="1"/>
          <p:nvPr/>
        </p:nvSpPr>
        <p:spPr>
          <a:xfrm>
            <a:off x="628153" y="1560661"/>
            <a:ext cx="3097323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400" dirty="0" err="1"/>
              <a:t>artists_top_tracks</a:t>
            </a:r>
            <a:r>
              <a:rPr lang="ja-JP" altLang="en-US" sz="1400" dirty="0"/>
              <a:t>という関数があり</a:t>
            </a:r>
            <a:endParaRPr lang="en-US" altLang="ja-JP" sz="1400" dirty="0"/>
          </a:p>
          <a:p>
            <a:r>
              <a:rPr kumimoji="1" lang="ja-JP" altLang="en-US" sz="1400" dirty="0"/>
              <a:t>アーティストを指定するだけで</a:t>
            </a:r>
            <a:endParaRPr kumimoji="1" lang="en-US" altLang="ja-JP" sz="1400" dirty="0"/>
          </a:p>
          <a:p>
            <a:r>
              <a:rPr lang="ja-JP" altLang="en-US" sz="1400" dirty="0"/>
              <a:t>トップ</a:t>
            </a:r>
            <a:r>
              <a:rPr lang="en-US" altLang="ja-JP" sz="1400" dirty="0"/>
              <a:t>10</a:t>
            </a:r>
            <a:r>
              <a:rPr lang="ja-JP" altLang="en-US" sz="1400" dirty="0"/>
              <a:t>の楽曲を得ることができる</a:t>
            </a:r>
            <a:endParaRPr kumimoji="1" lang="ja-JP" altLang="en-US" sz="1400" dirty="0"/>
          </a:p>
        </p:txBody>
      </p:sp>
      <p:cxnSp>
        <p:nvCxnSpPr>
          <p:cNvPr id="10" name="直線矢印コネクタ 9">
            <a:extLst>
              <a:ext uri="{FF2B5EF4-FFF2-40B4-BE49-F238E27FC236}">
                <a16:creationId xmlns:a16="http://schemas.microsoft.com/office/drawing/2014/main" id="{672FC77A-4403-7F1D-0885-47CD06E6FA28}"/>
              </a:ext>
            </a:extLst>
          </p:cNvPr>
          <p:cNvCxnSpPr>
            <a:cxnSpLocks/>
          </p:cNvCxnSpPr>
          <p:nvPr/>
        </p:nvCxnSpPr>
        <p:spPr>
          <a:xfrm flipV="1">
            <a:off x="3864937" y="932292"/>
            <a:ext cx="2352983" cy="1089328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56399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</TotalTime>
  <Words>402</Words>
  <Application>Microsoft Office PowerPoint</Application>
  <PresentationFormat>ワイド画面</PresentationFormat>
  <Paragraphs>51</Paragraphs>
  <Slides>4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游ゴシック</vt:lpstr>
      <vt:lpstr>游ゴシック Light</vt:lpstr>
      <vt:lpstr>Arial</vt:lpstr>
      <vt:lpstr>Consolas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森島 章仁</dc:creator>
  <cp:lastModifiedBy>森島 章仁</cp:lastModifiedBy>
  <cp:revision>4</cp:revision>
  <dcterms:created xsi:type="dcterms:W3CDTF">2022-07-11T14:35:54Z</dcterms:created>
  <dcterms:modified xsi:type="dcterms:W3CDTF">2022-07-11T15:03:21Z</dcterms:modified>
</cp:coreProperties>
</file>

<file path=docProps/thumbnail.jpeg>
</file>